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5" r:id="rId7"/>
  </p:sldIdLst>
  <p:sldSz cx="9144000" cy="6858000" type="screen4x3"/>
  <p:notesSz cx="7102475" cy="102330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728" autoAdjust="0"/>
  </p:normalViewPr>
  <p:slideViewPr>
    <p:cSldViewPr>
      <p:cViewPr varScale="1">
        <p:scale>
          <a:sx n="81" d="100"/>
          <a:sy n="81" d="100"/>
        </p:scale>
        <p:origin x="82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871650"/>
      </p:ext>
    </p:extLst>
  </p:cSld>
  <p:clrMapOvr>
    <a:masterClrMapping/>
  </p:clrMapOvr>
  <p:transition spd="slow"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988711"/>
      </p:ext>
    </p:extLst>
  </p:cSld>
  <p:clrMapOvr>
    <a:masterClrMapping/>
  </p:clrMapOvr>
  <p:transition spd="slow"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193548"/>
      </p:ext>
    </p:extLst>
  </p:cSld>
  <p:clrMapOvr>
    <a:masterClrMapping/>
  </p:clrMapOvr>
  <p:transition spd="slow"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833354"/>
      </p:ext>
    </p:extLst>
  </p:cSld>
  <p:clrMapOvr>
    <a:masterClrMapping/>
  </p:clrMapOvr>
  <p:transition spd="slow" advTm="1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097025"/>
      </p:ext>
    </p:extLst>
  </p:cSld>
  <p:clrMapOvr>
    <a:masterClrMapping/>
  </p:clrMapOvr>
  <p:transition spd="slow"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974862"/>
      </p:ext>
    </p:extLst>
  </p:cSld>
  <p:clrMapOvr>
    <a:masterClrMapping/>
  </p:clrMapOvr>
  <p:transition spd="slow"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939882"/>
      </p:ext>
    </p:extLst>
  </p:cSld>
  <p:clrMapOvr>
    <a:masterClrMapping/>
  </p:clrMapOvr>
  <p:transition spd="slow"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369708"/>
      </p:ext>
    </p:extLst>
  </p:cSld>
  <p:clrMapOvr>
    <a:masterClrMapping/>
  </p:clrMapOvr>
  <p:transition spd="slow"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235300"/>
      </p:ext>
    </p:extLst>
  </p:cSld>
  <p:clrMapOvr>
    <a:masterClrMapping/>
  </p:clrMapOvr>
  <p:transition spd="slow"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025405"/>
      </p:ext>
    </p:extLst>
  </p:cSld>
  <p:clrMapOvr>
    <a:masterClrMapping/>
  </p:clrMapOvr>
  <p:transition spd="slow"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953074"/>
      </p:ext>
    </p:extLst>
  </p:cSld>
  <p:clrMapOvr>
    <a:masterClrMapping/>
  </p:clrMapOvr>
  <p:transition spd="slow"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F7B6-2F17-4045-BE89-CB97BCC345A6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5561-8765-4D27-8A7D-AEA30C56350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5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352928" cy="3672408"/>
          </a:xfrm>
        </p:spPr>
        <p:txBody>
          <a:bodyPr>
            <a:normAutofit/>
          </a:bodyPr>
          <a:lstStyle/>
          <a:p>
            <a:r>
              <a:rPr lang="en-US" dirty="0"/>
              <a:t>JÄMFÖRELSE AV EXPANSIONSKÄRL</a:t>
            </a:r>
            <a:br>
              <a:rPr lang="en-US" dirty="0"/>
            </a:br>
            <a:r>
              <a:rPr lang="en-US" dirty="0"/>
              <a:t> BLÅSA vs MEMBRAN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DET ÄR INSIDAN SOM RÄKNAS!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4498728"/>
      </p:ext>
    </p:extLst>
  </p:cSld>
  <p:clrMapOvr>
    <a:masterClrMapping/>
  </p:clrMapOvr>
  <p:transition spd="slow" advTm="1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584176"/>
          </a:xfrm>
        </p:spPr>
        <p:txBody>
          <a:bodyPr>
            <a:normAutofit/>
          </a:bodyPr>
          <a:lstStyle/>
          <a:p>
            <a:r>
              <a:rPr lang="it-IT" sz="4000" dirty="0"/>
              <a:t>Kärl med blåsa</a:t>
            </a: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71991"/>
            <a:ext cx="1440160" cy="23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22975"/>
      </p:ext>
    </p:extLst>
  </p:cSld>
  <p:clrMapOvr>
    <a:masterClrMapping/>
  </p:clrMapOvr>
  <p:transition spd="slow" advTm="1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800201"/>
          </a:xfrm>
        </p:spPr>
        <p:txBody>
          <a:bodyPr>
            <a:normAutofit/>
          </a:bodyPr>
          <a:lstStyle/>
          <a:p>
            <a:r>
              <a:rPr lang="it-IT" sz="4000" dirty="0"/>
              <a:t>Kärl med membran </a:t>
            </a: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67" y="836712"/>
            <a:ext cx="2069801" cy="204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72782"/>
      </p:ext>
    </p:extLst>
  </p:cSld>
  <p:clrMapOvr>
    <a:masterClrMapping/>
  </p:clrMapOvr>
  <p:transition spd="slow" advTm="1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313025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Kärl med blåsa:</a:t>
            </a:r>
          </a:p>
          <a:p>
            <a:r>
              <a:rPr lang="it-IT" dirty="0"/>
              <a:t>Minimala förluster, vätskan är inte kontakt med kärlets insida av metall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0282" y="3130250"/>
            <a:ext cx="3450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Kärl med membran:</a:t>
            </a:r>
          </a:p>
          <a:p>
            <a:r>
              <a:rPr lang="it-IT" dirty="0"/>
              <a:t>Vätskan är i direkt kontakt med kärlets insida av metall, detta orskar värmeförluster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331" y="1412776"/>
            <a:ext cx="97155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281" y="1280596"/>
            <a:ext cx="1571625" cy="15525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88880" y="573220"/>
            <a:ext cx="3727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VÄRMEFÖRLUSTER</a:t>
            </a:r>
          </a:p>
        </p:txBody>
      </p:sp>
    </p:spTree>
    <p:extLst>
      <p:ext uri="{BB962C8B-B14F-4D97-AF65-F5344CB8AC3E}">
        <p14:creationId xmlns:p14="http://schemas.microsoft.com/office/powerpoint/2010/main" val="2287164220"/>
      </p:ext>
    </p:extLst>
  </p:cSld>
  <p:clrMapOvr>
    <a:masterClrMapping/>
  </p:clrMapOvr>
  <p:transition spd="slow" advTm="1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2643877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Blåsan håller längre än motsvarande kärl med membran.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Blåsan monteras skonsamt efter lackering.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Blåsan är utbytbar.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2614260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Membranets infästning i kärlet utgör en svag punkt där membranet lättare går sönder.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Membranet kan inte bytas ut när detta går sönder och hela kärlet måste skrotas oavsett storlek.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Membranet monteras innan lackeringsprocessen och går genom  lackeringsugnen och påverkas.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 vissa kärl så är membranet på plats inuti kärlet vid svetsning, detta kan vara negativt för membranets livslängd.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Vätskan i direkt kontakt med kärlets insida, detta ökar risken för korrosion.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005" y="858788"/>
            <a:ext cx="971550" cy="1562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5536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Livslängd för kärl med blåsa vs kärl med membran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3B2EA2F-566F-471E-9976-1896C49F5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204900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746652"/>
      </p:ext>
    </p:extLst>
  </p:cSld>
  <p:clrMapOvr>
    <a:masterClrMapping/>
  </p:clrMapOvr>
  <p:transition spd="slow" advTm="1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5328592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sz="3600" dirty="0"/>
            </a:br>
            <a:r>
              <a:rPr lang="en-US" sz="3600" dirty="0"/>
              <a:t>Det </a:t>
            </a:r>
            <a:r>
              <a:rPr lang="en-US" sz="3600" dirty="0" err="1"/>
              <a:t>är</a:t>
            </a:r>
            <a:r>
              <a:rPr lang="en-US" sz="3600" dirty="0"/>
              <a:t> </a:t>
            </a:r>
            <a:r>
              <a:rPr lang="en-US" sz="3600" dirty="0" err="1"/>
              <a:t>värt</a:t>
            </a:r>
            <a:r>
              <a:rPr lang="en-US" sz="3600" dirty="0"/>
              <a:t> </a:t>
            </a:r>
            <a:r>
              <a:rPr lang="en-US" sz="3600" dirty="0" err="1"/>
              <a:t>att</a:t>
            </a:r>
            <a:r>
              <a:rPr lang="en-US" sz="3600" dirty="0"/>
              <a:t> </a:t>
            </a:r>
            <a:r>
              <a:rPr lang="en-US" sz="3600" dirty="0" err="1"/>
              <a:t>betala</a:t>
            </a:r>
            <a:r>
              <a:rPr lang="en-US" sz="3600" dirty="0"/>
              <a:t> extra </a:t>
            </a:r>
            <a:r>
              <a:rPr lang="en-US" sz="3600" dirty="0" err="1"/>
              <a:t>för</a:t>
            </a:r>
            <a:r>
              <a:rPr lang="en-US" sz="3600" dirty="0"/>
              <a:t> </a:t>
            </a:r>
            <a:r>
              <a:rPr lang="en-US" sz="3600" dirty="0" err="1"/>
              <a:t>högre</a:t>
            </a:r>
            <a:r>
              <a:rPr lang="en-US" sz="3600" dirty="0"/>
              <a:t> </a:t>
            </a:r>
            <a:r>
              <a:rPr lang="en-US" sz="3600" dirty="0" err="1"/>
              <a:t>kvalite</a:t>
            </a:r>
            <a:r>
              <a:rPr lang="en-US" sz="3600" dirty="0"/>
              <a:t> !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Minskade</a:t>
            </a:r>
            <a:r>
              <a:rPr lang="en-US" sz="3600" dirty="0"/>
              <a:t> </a:t>
            </a:r>
            <a:r>
              <a:rPr lang="en-US" sz="3600" dirty="0" err="1"/>
              <a:t>värmeförluster</a:t>
            </a:r>
            <a:br>
              <a:rPr lang="en-US" sz="3600" dirty="0"/>
            </a:br>
            <a:r>
              <a:rPr lang="en-US" sz="3600" dirty="0" err="1"/>
              <a:t>Ökad</a:t>
            </a:r>
            <a:r>
              <a:rPr lang="en-US" sz="3600" dirty="0"/>
              <a:t> </a:t>
            </a:r>
            <a:r>
              <a:rPr lang="en-US" sz="3600" dirty="0" err="1"/>
              <a:t>livslängd</a:t>
            </a:r>
            <a:br>
              <a:rPr lang="en-US" sz="3600" dirty="0"/>
            </a:br>
            <a:r>
              <a:rPr lang="en-US" sz="3600" dirty="0" err="1"/>
              <a:t>Ökad</a:t>
            </a:r>
            <a:r>
              <a:rPr lang="en-US" sz="3600" dirty="0"/>
              <a:t> </a:t>
            </a:r>
            <a:r>
              <a:rPr lang="en-US" sz="3600" dirty="0" err="1"/>
              <a:t>verkningsgrad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mer</a:t>
            </a:r>
            <a:r>
              <a:rPr lang="en-US" sz="3600" dirty="0"/>
              <a:t> </a:t>
            </a:r>
            <a:r>
              <a:rPr lang="en-US" sz="3600" dirty="0" err="1"/>
              <a:t>expansionskapacitet</a:t>
            </a:r>
            <a:r>
              <a:rPr lang="en-US" sz="3600" dirty="0"/>
              <a:t> / L </a:t>
            </a:r>
            <a:r>
              <a:rPr lang="en-US" sz="3600" dirty="0" err="1"/>
              <a:t>kärl</a:t>
            </a:r>
            <a:r>
              <a:rPr lang="en-US" sz="3600" dirty="0"/>
              <a:t>)</a:t>
            </a:r>
            <a:br>
              <a:rPr lang="en-US" sz="3600" dirty="0"/>
            </a:br>
            <a:r>
              <a:rPr lang="en-US" sz="3600" dirty="0" err="1"/>
              <a:t>Sparar</a:t>
            </a:r>
            <a:r>
              <a:rPr lang="en-US" sz="3600" dirty="0"/>
              <a:t> </a:t>
            </a:r>
            <a:r>
              <a:rPr lang="en-US" sz="3600" dirty="0" err="1"/>
              <a:t>pengar</a:t>
            </a:r>
            <a:br>
              <a:rPr lang="en-US" sz="3600" dirty="0"/>
            </a:br>
            <a:r>
              <a:rPr lang="en-US" sz="3600" dirty="0" err="1"/>
              <a:t>Bättre</a:t>
            </a:r>
            <a:r>
              <a:rPr lang="en-US" sz="3600" dirty="0"/>
              <a:t> </a:t>
            </a:r>
            <a:r>
              <a:rPr lang="en-US" sz="3600" dirty="0" err="1"/>
              <a:t>för</a:t>
            </a:r>
            <a:r>
              <a:rPr lang="en-US" sz="3600" dirty="0"/>
              <a:t> </a:t>
            </a:r>
            <a:r>
              <a:rPr lang="en-US" sz="3600" dirty="0" err="1"/>
              <a:t>miljön</a:t>
            </a:r>
            <a:br>
              <a:rPr lang="en-US" sz="3600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0"/>
            <a:ext cx="15716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39502"/>
      </p:ext>
    </p:extLst>
  </p:cSld>
  <p:clrMapOvr>
    <a:masterClrMapping/>
  </p:clrMapOvr>
  <p:transition spd="slow" advTm="15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203</Words>
  <Application>Microsoft Office PowerPoint</Application>
  <PresentationFormat>Bildspel på skärmen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JÄMFÖRELSE AV EXPANSIONSKÄRL  BLÅSA vs MEMBRAN  DET ÄR INSIDAN SOM RÄKNAS!</vt:lpstr>
      <vt:lpstr>Kärl med blåsa</vt:lpstr>
      <vt:lpstr>Kärl med membran </vt:lpstr>
      <vt:lpstr>PowerPoint-presentation</vt:lpstr>
      <vt:lpstr>PowerPoint-presentation</vt:lpstr>
      <vt:lpstr>  Det är värt att betala extra för högre kvalite !  Minskade värmeförluster Ökad livslängd Ökad verkningsgrad  (mer expansionskapacitet / L kärl) Sparar pengar Bättre för miljön    </vt:lpstr>
    </vt:vector>
  </TitlesOfParts>
  <Company>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</dc:creator>
  <cp:lastModifiedBy>Stefan Johansson</cp:lastModifiedBy>
  <cp:revision>110</cp:revision>
  <cp:lastPrinted>2020-02-26T13:14:17Z</cp:lastPrinted>
  <dcterms:created xsi:type="dcterms:W3CDTF">2018-04-08T14:24:01Z</dcterms:created>
  <dcterms:modified xsi:type="dcterms:W3CDTF">2020-10-03T01:15:51Z</dcterms:modified>
</cp:coreProperties>
</file>